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jpeg" ContentType="image/jpeg"/>
  <Override PartName="/ppt/media/image13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304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90723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304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304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90723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15304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304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29248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29248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90723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515304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304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29248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29248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90723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15304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5304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0960"/>
            <a:ext cx="907236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229248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229248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43844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3040" y="405900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728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23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das Format des Titeltextes zu bearbeiten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200" cy="4383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Siebente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Achte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Neunte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320" y="1768680"/>
            <a:ext cx="4426200" cy="43830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Siebente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Achte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Neunte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das Format des Titeltextes zu bearbeiten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0920" cy="4383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Siebente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Achte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Neunte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de-DE" sz="467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  <a:endParaRPr b="1" lang="de-DE" sz="467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8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2920" indent="-287640">
              <a:buClr>
                <a:srgbClr val="00008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4200" indent="-215640">
              <a:buClr>
                <a:srgbClr val="8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5480" indent="-215640">
              <a:buClr>
                <a:srgbClr val="8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56760" indent="-215640">
              <a:buClr>
                <a:srgbClr val="8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88040" indent="-215640">
              <a:buClr>
                <a:srgbClr val="8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19680" indent="-215640">
              <a:buClr>
                <a:srgbClr val="8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36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/>
          </p:nvPr>
        </p:nvSpPr>
        <p:spPr>
          <a:xfrm>
            <a:off x="722772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93574CF6-79EB-4532-900A-1D0158BC29A9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www.pinuts.de/blog/webstrategie/projektmanagement-wasserfall-gegen-scrum" TargetMode="External"/><Relationship Id="rId2" Type="http://schemas.openxmlformats.org/officeDocument/2006/relationships/hyperlink" Target="https://www.itemis.com/de/agile/scrum/kompakt/grundlagen-des-projektmanagements/wasserfall-modell" TargetMode="External"/><Relationship Id="rId3" Type="http://schemas.openxmlformats.org/officeDocument/2006/relationships/hyperlink" Target="https://www.tu-ilmenau.de/sse/lehre-archiv/sommer-2014/softwareprojekt/vorgehensmodell-wasserfallmodell/" TargetMode="External"/><Relationship Id="rId4" Type="http://schemas.openxmlformats.org/officeDocument/2006/relationships/hyperlink" Target="https://de.wikipedia.org/wiki/Wasserfallmodell" TargetMode="External"/><Relationship Id="rId5" Type="http://schemas.openxmlformats.org/officeDocument/2006/relationships/hyperlink" Target="https://www.herr-rau.de/wordpress/2010/01/das-wasserfallmodell.htm" TargetMode="External"/><Relationship Id="rId6" Type="http://schemas.openxmlformats.org/officeDocument/2006/relationships/hyperlink" Target="https://de.wikiversity.org/wiki/Kurs:Wirtschatsinformatik_SS09/SE01/Lernskript/Wasserfallmodell" TargetMode="External"/><Relationship Id="rId7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504000" y="1769040"/>
            <a:ext cx="907020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1080" y="6016320"/>
            <a:ext cx="10079640" cy="67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Dennis Anders, Andreas Röder, Marcus Swinka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944000" y="1728000"/>
            <a:ext cx="6192000" cy="411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648000"/>
            <a:ext cx="9070200" cy="105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Gliederung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793080" y="2025000"/>
            <a:ext cx="8782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Geschichte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Eigenschaften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Phasen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Erweiterung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Vor- und Nachteile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Quellen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Geschichte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 rot="21595800">
            <a:off x="866520" y="1774080"/>
            <a:ext cx="835200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Ursprünglich für Bau- und Produktionsprozesse verwendet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Erste bekannte Adaption für Softwareentwicklung durch Herbert D. Bennington 1956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Erste formale Beschreibung von Winston W. Royce 1970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5904000" y="3464640"/>
            <a:ext cx="2304000" cy="3015360"/>
          </a:xfrm>
          <a:prstGeom prst="rect">
            <a:avLst/>
          </a:prstGeom>
          <a:ln>
            <a:noFill/>
          </a:ln>
        </p:spPr>
      </p:pic>
      <p:sp>
        <p:nvSpPr>
          <p:cNvPr id="195" name="TextShape 3"/>
          <p:cNvSpPr txBox="1"/>
          <p:nvPr/>
        </p:nvSpPr>
        <p:spPr>
          <a:xfrm>
            <a:off x="5616000" y="6528960"/>
            <a:ext cx="2952000" cy="34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Winston Walker Royce (1929 – 1995)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TextShape 4"/>
          <p:cNvSpPr txBox="1"/>
          <p:nvPr/>
        </p:nvSpPr>
        <p:spPr>
          <a:xfrm>
            <a:off x="1828080" y="4176000"/>
            <a:ext cx="3211920" cy="144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Andreas: Hier muss noch ein Bild von Herbert D. Bennington hin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648000"/>
            <a:ext cx="10080720" cy="9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Eigenschaften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720000" y="1768680"/>
            <a:ext cx="8854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Mehrere aufeinanderfolgende Schritte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Reihenfolge ist unveränderlich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Am Ende jeder Phase  steht ein Dokument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Jeder Schritt muss vor Beginn des nächsten vollständig abgeschlossen sein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Royce-Variante: Rücksprünge sind möglich, aber alle Arbeiten der aktuellen Phase müssen verworfen werden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0" y="948960"/>
            <a:ext cx="1007280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Phasen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152000" y="1678320"/>
            <a:ext cx="7776000" cy="4945680"/>
          </a:xfrm>
          <a:prstGeom prst="rect">
            <a:avLst/>
          </a:prstGeom>
          <a:ln>
            <a:noFill/>
          </a:ln>
        </p:spPr>
      </p:pic>
      <p:sp>
        <p:nvSpPr>
          <p:cNvPr id="201" name="TextShape 2"/>
          <p:cNvSpPr txBox="1"/>
          <p:nvPr/>
        </p:nvSpPr>
        <p:spPr>
          <a:xfrm>
            <a:off x="0" y="6492960"/>
            <a:ext cx="10080720" cy="34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Quelle: https://www.herr-rau.de/wordpress/2010/01/das-wasserfallmodell.htm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33800" y="5040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Erweiterung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966600" y="1656000"/>
            <a:ext cx="8537400" cy="4718520"/>
          </a:xfrm>
          <a:prstGeom prst="rect">
            <a:avLst/>
          </a:prstGeom>
          <a:ln>
            <a:noFill/>
          </a:ln>
        </p:spPr>
      </p:pic>
      <p:sp>
        <p:nvSpPr>
          <p:cNvPr id="205" name="TextShape 3"/>
          <p:cNvSpPr txBox="1"/>
          <p:nvPr/>
        </p:nvSpPr>
        <p:spPr>
          <a:xfrm>
            <a:off x="0" y="6492960"/>
            <a:ext cx="10080720" cy="34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Quelle: https://de.wikiversity.org/wiki/Kurs:Wirtschaftsinformatik_SS09/SE1/Lernskript/Wasserfallmodell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Vor- und Nachteile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648000" y="3096000"/>
            <a:ext cx="4426200" cy="30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Vorteile: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Sehr präzise Planung wird sichergestellt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Phasen sind klar abgegrenzt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Sehr effizient bei klaren Anforderungen und guter Kosten- und Umfangseinschätzung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5152320" y="3105000"/>
            <a:ext cx="4426200" cy="29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Nachteile: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Hohes Risiko bei späten Anforderungs-änderungen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Steht im Kontrast zur flexiblen Natur von IT-Projekten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Laut Winston Royce nur für einfache Projekte geeignet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2009520" y="1416960"/>
            <a:ext cx="1734480" cy="14000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6401880" y="1416960"/>
            <a:ext cx="1518120" cy="140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Quellen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792000" y="1778040"/>
            <a:ext cx="835200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https://www.pinuts.de/blog/webstrategie/projektmanagement-wasserfall-gegen-scrum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https://www.itemis.com/de/agile/scrum/kompakt/grundlagen-des-projektmanagements/wasserfall-modell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https://www.tu-ilmenau.de/sse/lehre-archiv/sommer-2014/softwareprojekt/vorgehensmodell-wasserfallmodell/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https://de.wikipedia.org/wiki/Wasserfallmodell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https://www.herr-rau.de/wordpress/2010/01/das-wasserfallmodell.htm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6"/>
              </a:rPr>
              <a:t>Https://de.wikiversity.org/wiki/Kurs:Wirtschatsinformatik_SS09/SE01/Lernskript/Wasserfallmodell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buClr>
                <a:srgbClr val="000000"/>
              </a:buClr>
              <a:buSzPct val="45000"/>
              <a:buFont typeface="Wingdings"/>
              <a:buChar char=""/>
            </a:pP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LibreOffice/5.1.6.2$Windows_X86_64 LibreOffice_project/07ac168c60a517dba0f0d7bc7540f5afa45f0909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/>
  <dcterms:modified xsi:type="dcterms:W3CDTF">2016-11-27T16:35:39Z</dcterms:modified>
  <cp:revision>0</cp:revision>
  <dc:subject/>
  <dc:title/>
</cp:coreProperties>
</file>